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28D2-4EF2-4C10-8E3F-D5A1A5F88D93}" type="datetimeFigureOut">
              <a:rPr lang="en-AU" smtClean="0"/>
              <a:t>4/12/2020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364-D78A-40A0-AF1A-BDB6F960B8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5466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28D2-4EF2-4C10-8E3F-D5A1A5F88D93}" type="datetimeFigureOut">
              <a:rPr lang="en-AU" smtClean="0"/>
              <a:t>4/12/2020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364-D78A-40A0-AF1A-BDB6F960B8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299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28D2-4EF2-4C10-8E3F-D5A1A5F88D93}" type="datetimeFigureOut">
              <a:rPr lang="en-AU" smtClean="0"/>
              <a:t>4/12/2020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364-D78A-40A0-AF1A-BDB6F960B8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464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28D2-4EF2-4C10-8E3F-D5A1A5F88D93}" type="datetimeFigureOut">
              <a:rPr lang="en-AU" smtClean="0"/>
              <a:t>4/12/2020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364-D78A-40A0-AF1A-BDB6F960B8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469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28D2-4EF2-4C10-8E3F-D5A1A5F88D93}" type="datetimeFigureOut">
              <a:rPr lang="en-AU" smtClean="0"/>
              <a:t>4/12/2020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364-D78A-40A0-AF1A-BDB6F960B8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78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28D2-4EF2-4C10-8E3F-D5A1A5F88D93}" type="datetimeFigureOut">
              <a:rPr lang="en-AU" smtClean="0"/>
              <a:t>4/12/2020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364-D78A-40A0-AF1A-BDB6F960B8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313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28D2-4EF2-4C10-8E3F-D5A1A5F88D93}" type="datetimeFigureOut">
              <a:rPr lang="en-AU" smtClean="0"/>
              <a:t>4/12/2020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364-D78A-40A0-AF1A-BDB6F960B8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96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28D2-4EF2-4C10-8E3F-D5A1A5F88D93}" type="datetimeFigureOut">
              <a:rPr lang="en-AU" smtClean="0"/>
              <a:t>4/12/2020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364-D78A-40A0-AF1A-BDB6F960B8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570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28D2-4EF2-4C10-8E3F-D5A1A5F88D93}" type="datetimeFigureOut">
              <a:rPr lang="en-AU" smtClean="0"/>
              <a:t>4/12/2020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364-D78A-40A0-AF1A-BDB6F960B8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819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28D2-4EF2-4C10-8E3F-D5A1A5F88D93}" type="datetimeFigureOut">
              <a:rPr lang="en-AU" smtClean="0"/>
              <a:t>4/12/2020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364-D78A-40A0-AF1A-BDB6F960B8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844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28D2-4EF2-4C10-8E3F-D5A1A5F88D93}" type="datetimeFigureOut">
              <a:rPr lang="en-AU" smtClean="0"/>
              <a:t>4/12/2020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364-D78A-40A0-AF1A-BDB6F960B8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267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328D2-4EF2-4C10-8E3F-D5A1A5F88D93}" type="datetimeFigureOut">
              <a:rPr lang="en-AU" smtClean="0"/>
              <a:t>4/12/2020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1B364-D78A-40A0-AF1A-BDB6F960B8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304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RcbLiof0Qc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A Short Introduction to Labyrinths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84784"/>
            <a:ext cx="6048672" cy="4536504"/>
          </a:xfrm>
        </p:spPr>
      </p:pic>
      <p:sp>
        <p:nvSpPr>
          <p:cNvPr id="8" name="TextBox 7"/>
          <p:cNvSpPr txBox="1"/>
          <p:nvPr/>
        </p:nvSpPr>
        <p:spPr>
          <a:xfrm>
            <a:off x="755576" y="616530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Australian Labyrinth Network Inc. </a:t>
            </a:r>
            <a:endParaRPr lang="en-AU" dirty="0" smtClean="0"/>
          </a:p>
          <a:p>
            <a:pPr algn="ctr"/>
            <a:r>
              <a:rPr lang="en-AU" dirty="0"/>
              <a:t>https://aln.org.au/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023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Using a labyrinth -</a:t>
            </a:r>
            <a:br>
              <a:rPr lang="en-AU" dirty="0" smtClean="0"/>
            </a:br>
            <a:r>
              <a:rPr lang="en-AU" sz="3600" dirty="0" smtClean="0"/>
              <a:t>you cannot lose your way in a labyrinth</a:t>
            </a:r>
            <a:endParaRPr lang="en-AU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sz="2000" dirty="0" smtClean="0"/>
              <a:t>Begin </a:t>
            </a:r>
            <a:r>
              <a:rPr lang="en-AU" sz="2000" dirty="0"/>
              <a:t>at the entrance and simply follow the path on your journey to the centre</a:t>
            </a:r>
            <a:r>
              <a:rPr lang="en-AU" sz="2000" dirty="0" smtClean="0"/>
              <a:t>.</a:t>
            </a:r>
          </a:p>
          <a:p>
            <a:r>
              <a:rPr lang="en-AU" sz="2000" dirty="0" smtClean="0"/>
              <a:t>There is no right or wrong way to walk a labyrinth.</a:t>
            </a:r>
            <a:endParaRPr lang="en-AU" sz="2000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 algn="ctr">
              <a:buNone/>
            </a:pP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sz="2000" dirty="0" smtClean="0"/>
              <a:t>You </a:t>
            </a:r>
            <a:r>
              <a:rPr lang="en-AU" sz="2000" dirty="0"/>
              <a:t>may choose to pause, reflect or meditate at various points along the path or in the centre. </a:t>
            </a:r>
          </a:p>
          <a:p>
            <a:r>
              <a:rPr lang="en-AU" sz="2000" dirty="0"/>
              <a:t>When ready, return outwards retracing your steps.</a:t>
            </a:r>
          </a:p>
          <a:p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573016"/>
            <a:ext cx="3384376" cy="25382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84847"/>
            <a:ext cx="3384376" cy="25382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9283" y="6211669"/>
            <a:ext cx="3636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Australian Labyrinth Network Inc</a:t>
            </a:r>
            <a:r>
              <a:rPr lang="en-AU" dirty="0" smtClean="0"/>
              <a:t>.</a:t>
            </a:r>
          </a:p>
          <a:p>
            <a:pPr algn="ctr"/>
            <a:r>
              <a:rPr lang="en-AU" dirty="0"/>
              <a:t>https://aln.org.au/ 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483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Now it’s over to you…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happy investigating</a:t>
            </a:r>
          </a:p>
          <a:p>
            <a:endParaRPr lang="en-AU" dirty="0" smtClean="0">
              <a:solidFill>
                <a:srgbClr val="FF0000"/>
              </a:solidFill>
            </a:endParaRPr>
          </a:p>
          <a:p>
            <a:r>
              <a:rPr lang="en-AU" dirty="0" smtClean="0">
                <a:solidFill>
                  <a:srgbClr val="FF0000"/>
                </a:solidFill>
              </a:rPr>
              <a:t>happy drawing</a:t>
            </a:r>
          </a:p>
          <a:p>
            <a:endParaRPr lang="en-AU" dirty="0" smtClean="0">
              <a:solidFill>
                <a:srgbClr val="FF0000"/>
              </a:solidFill>
            </a:endParaRPr>
          </a:p>
          <a:p>
            <a:r>
              <a:rPr lang="en-AU" dirty="0" smtClean="0">
                <a:solidFill>
                  <a:srgbClr val="FF0000"/>
                </a:solidFill>
              </a:rPr>
              <a:t>happy making</a:t>
            </a:r>
          </a:p>
          <a:p>
            <a:endParaRPr lang="en-AU" dirty="0" smtClean="0">
              <a:solidFill>
                <a:srgbClr val="FF0000"/>
              </a:solidFill>
            </a:endParaRPr>
          </a:p>
          <a:p>
            <a:r>
              <a:rPr lang="en-AU" dirty="0" smtClean="0">
                <a:solidFill>
                  <a:srgbClr val="FF0000"/>
                </a:solidFill>
              </a:rPr>
              <a:t>happy walking</a:t>
            </a:r>
          </a:p>
          <a:p>
            <a:pPr marL="0" indent="0">
              <a:buNone/>
            </a:pPr>
            <a:endParaRPr lang="en-A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AU" dirty="0" smtClean="0">
                <a:solidFill>
                  <a:srgbClr val="FF0000"/>
                </a:solidFill>
              </a:rPr>
              <a:t>Alone or with others, enjoy your times on the labyrinth!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28800"/>
            <a:ext cx="4464496" cy="4392488"/>
          </a:xfrm>
        </p:spPr>
      </p:pic>
      <p:sp>
        <p:nvSpPr>
          <p:cNvPr id="2" name="TextBox 1"/>
          <p:cNvSpPr txBox="1"/>
          <p:nvPr/>
        </p:nvSpPr>
        <p:spPr>
          <a:xfrm>
            <a:off x="2627784" y="6211669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Australian Labyrinth Network Inc</a:t>
            </a:r>
            <a:r>
              <a:rPr lang="en-AU" dirty="0" smtClean="0"/>
              <a:t>.</a:t>
            </a:r>
          </a:p>
          <a:p>
            <a:pPr algn="ctr"/>
            <a:r>
              <a:rPr lang="en-AU" dirty="0"/>
              <a:t>https://aln.org.au/ 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099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2400" dirty="0" smtClean="0"/>
              <a:t>Labyrinths in Educational Settings</a:t>
            </a:r>
            <a:endParaRPr lang="en-AU" sz="24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94198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AU" sz="1600" dirty="0"/>
              <a:t>https://aln.org.au/</a:t>
            </a:r>
          </a:p>
          <a:p>
            <a:pPr algn="ctr"/>
            <a:r>
              <a:rPr lang="en-AU" sz="1600" dirty="0" smtClean="0"/>
              <a:t>Prepared </a:t>
            </a:r>
            <a:r>
              <a:rPr lang="en-AU" sz="1600" dirty="0"/>
              <a:t>by the </a:t>
            </a:r>
            <a:r>
              <a:rPr lang="en-AU" sz="1600" b="1" dirty="0"/>
              <a:t>Australian Labyrinth Network </a:t>
            </a:r>
            <a:r>
              <a:rPr lang="en-AU" sz="1600" dirty="0"/>
              <a:t>– Labyrinths in Education Settings Working Group - for World Labyrinth Day in Schools 2021 … and beyond ….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443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2800" dirty="0" smtClean="0"/>
              <a:t>What is a Labyrinth?</a:t>
            </a:r>
            <a:endParaRPr lang="en-AU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725" y="1631156"/>
            <a:ext cx="3454400" cy="31369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000" dirty="0"/>
              <a:t>Take a close look at the image. </a:t>
            </a:r>
            <a:endParaRPr lang="en-AU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000" dirty="0" smtClean="0"/>
              <a:t>A </a:t>
            </a:r>
            <a:r>
              <a:rPr lang="en-AU" sz="2000" dirty="0"/>
              <a:t>labyrinth is a single path leading to the centre with that same path leading out again. It is a simple path to follow. </a:t>
            </a:r>
            <a:endParaRPr lang="en-AU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000" dirty="0" smtClean="0"/>
              <a:t>Agree</a:t>
            </a:r>
            <a:r>
              <a:rPr lang="en-AU" sz="2000" dirty="0"/>
              <a:t>?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000" dirty="0"/>
              <a:t>Things to do: find other </a:t>
            </a:r>
            <a:r>
              <a:rPr lang="en-AU" sz="2000" dirty="0" smtClean="0"/>
              <a:t>designs </a:t>
            </a:r>
            <a:r>
              <a:rPr lang="en-AU" sz="2000" dirty="0"/>
              <a:t>that fit the </a:t>
            </a:r>
            <a:r>
              <a:rPr lang="en-AU" sz="2000" dirty="0" smtClean="0"/>
              <a:t>definition of a labyrinth.</a:t>
            </a:r>
            <a:endParaRPr lang="en-A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051720" y="6237312"/>
            <a:ext cx="50405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Australian Labyrinth Network Inc</a:t>
            </a:r>
            <a:r>
              <a:rPr lang="en-AU" dirty="0" smtClean="0"/>
              <a:t>.</a:t>
            </a:r>
          </a:p>
          <a:p>
            <a:pPr algn="ctr"/>
            <a:r>
              <a:rPr lang="en-AU" dirty="0"/>
              <a:t>https://aln.org.au/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069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2800" dirty="0" smtClean="0"/>
              <a:t>What a Labyrinth is not</a:t>
            </a:r>
            <a:endParaRPr lang="en-AU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25" y="1262856"/>
            <a:ext cx="2997200" cy="38735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000" dirty="0"/>
              <a:t>Take a close look at the image. </a:t>
            </a:r>
            <a:endParaRPr lang="en-AU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000" dirty="0" smtClean="0"/>
              <a:t>What </a:t>
            </a:r>
            <a:r>
              <a:rPr lang="en-AU" sz="2000" dirty="0"/>
              <a:t>do you notice? How is a maze different to a labyrinth?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AU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000" dirty="0" smtClean="0"/>
              <a:t>Things </a:t>
            </a:r>
            <a:r>
              <a:rPr lang="en-AU" sz="2000" dirty="0"/>
              <a:t>to do: find out about the Greek myth, </a:t>
            </a:r>
            <a:r>
              <a:rPr lang="en-AU" sz="2000" i="1" dirty="0"/>
              <a:t>Theseus and the Minotaur. </a:t>
            </a:r>
            <a:r>
              <a:rPr lang="en-AU" sz="2000" dirty="0"/>
              <a:t>Did Theseus find himself in a labyrinth or a maze? </a:t>
            </a:r>
            <a:endParaRPr lang="en-AU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000" dirty="0" smtClean="0"/>
              <a:t>Justify </a:t>
            </a:r>
            <a:r>
              <a:rPr lang="en-AU" sz="2000" dirty="0"/>
              <a:t>your response!</a:t>
            </a:r>
          </a:p>
          <a:p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2411760" y="6237312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Australian Labyrinth Network Inc</a:t>
            </a:r>
            <a:r>
              <a:rPr lang="en-AU" dirty="0" smtClean="0"/>
              <a:t>.</a:t>
            </a:r>
          </a:p>
          <a:p>
            <a:pPr algn="ctr"/>
            <a:r>
              <a:rPr lang="en-AU" dirty="0"/>
              <a:t>https://aln.org.au/ </a:t>
            </a:r>
            <a:endParaRPr lang="en-AU" dirty="0"/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413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Labyrinths can be found all over the world.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AU" dirty="0" smtClean="0"/>
              <a:t>Some are really old, like 4000 years</a:t>
            </a:r>
            <a:endParaRPr lang="en-AU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2174875"/>
            <a:ext cx="3951288" cy="3951288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AU" dirty="0" smtClean="0"/>
              <a:t>Some are as young as today and gone tomorrow</a:t>
            </a:r>
            <a:endParaRPr lang="en-AU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45022" y="2204862"/>
            <a:ext cx="4041775" cy="3888433"/>
          </a:xfrm>
        </p:spPr>
      </p:pic>
      <p:sp>
        <p:nvSpPr>
          <p:cNvPr id="12" name="TextBox 11"/>
          <p:cNvSpPr txBox="1"/>
          <p:nvPr/>
        </p:nvSpPr>
        <p:spPr>
          <a:xfrm>
            <a:off x="467544" y="623731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/>
              <a:t>Things to do: find out where ancient labyrinth rock carvings have been found </a:t>
            </a:r>
            <a:endParaRPr lang="en-A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71600" y="653483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Australian Labyrinth Network Inc. </a:t>
            </a:r>
            <a:r>
              <a:rPr lang="en-AU" dirty="0" smtClean="0"/>
              <a:t>                   </a:t>
            </a:r>
            <a:r>
              <a:rPr lang="en-AU" dirty="0" smtClean="0"/>
              <a:t>https</a:t>
            </a:r>
            <a:r>
              <a:rPr lang="en-AU" dirty="0"/>
              <a:t>://aln.org.au/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329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Indoors or outdoors, you too can create a labyrinth</a:t>
            </a:r>
            <a:endParaRPr lang="en-AU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200" y="2348706"/>
            <a:ext cx="4038600" cy="3028950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2" name="TextBox 1"/>
          <p:cNvSpPr txBox="1"/>
          <p:nvPr/>
        </p:nvSpPr>
        <p:spPr>
          <a:xfrm>
            <a:off x="2915816" y="6231025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Australian Labyrinth Network Inc</a:t>
            </a:r>
            <a:r>
              <a:rPr lang="en-AU" dirty="0" smtClean="0"/>
              <a:t>.</a:t>
            </a:r>
          </a:p>
          <a:p>
            <a:pPr algn="ctr"/>
            <a:r>
              <a:rPr lang="en-AU" dirty="0"/>
              <a:t>https://aln.org.au/ 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70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For outdoors, use…</a:t>
            </a:r>
            <a:endParaRPr lang="en-AU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39" y="1254428"/>
            <a:ext cx="5108171" cy="3890356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AU" sz="2000" dirty="0" smtClean="0"/>
              <a:t>Rocks or stones</a:t>
            </a:r>
          </a:p>
          <a:p>
            <a:r>
              <a:rPr lang="en-AU" sz="2000" dirty="0" smtClean="0"/>
              <a:t>Bricks or pavers</a:t>
            </a:r>
          </a:p>
          <a:p>
            <a:r>
              <a:rPr lang="en-AU" sz="2000" dirty="0" smtClean="0"/>
              <a:t>Chalk</a:t>
            </a:r>
          </a:p>
          <a:p>
            <a:r>
              <a:rPr lang="en-AU" sz="2000" dirty="0" smtClean="0"/>
              <a:t>Turf paint</a:t>
            </a:r>
          </a:p>
          <a:p>
            <a:r>
              <a:rPr lang="en-AU" sz="2000" dirty="0" smtClean="0"/>
              <a:t>Rope</a:t>
            </a:r>
          </a:p>
          <a:p>
            <a:r>
              <a:rPr lang="en-AU" sz="2000" dirty="0" smtClean="0"/>
              <a:t>Old shoes </a:t>
            </a:r>
            <a:r>
              <a:rPr lang="en-AU" sz="2000" dirty="0"/>
              <a:t>filled with plants or </a:t>
            </a:r>
            <a:r>
              <a:rPr lang="en-AU" sz="2000" dirty="0" smtClean="0"/>
              <a:t>succulents</a:t>
            </a:r>
          </a:p>
          <a:p>
            <a:r>
              <a:rPr lang="en-AU" sz="2000" dirty="0" smtClean="0"/>
              <a:t>Sticks </a:t>
            </a:r>
            <a:r>
              <a:rPr lang="en-AU" sz="2000" dirty="0"/>
              <a:t>or fallen tree </a:t>
            </a:r>
            <a:r>
              <a:rPr lang="en-AU" sz="2000" dirty="0" smtClean="0"/>
              <a:t>branches</a:t>
            </a:r>
          </a:p>
          <a:p>
            <a:r>
              <a:rPr lang="en-AU" sz="2000" dirty="0" smtClean="0"/>
              <a:t>Autumn leaves</a:t>
            </a:r>
          </a:p>
          <a:p>
            <a:r>
              <a:rPr lang="en-AU" sz="2000" dirty="0" smtClean="0"/>
              <a:t>Poly pipe</a:t>
            </a:r>
            <a:endParaRPr lang="en-A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627784" y="6038690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Australian Labyrinth Network Inc</a:t>
            </a:r>
            <a:r>
              <a:rPr lang="en-AU" dirty="0" smtClean="0"/>
              <a:t>.</a:t>
            </a:r>
          </a:p>
          <a:p>
            <a:pPr algn="ctr"/>
            <a:r>
              <a:rPr lang="en-AU" dirty="0"/>
              <a:t>https://aln.org.au/ 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417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For indoors, use</a:t>
            </a:r>
            <a:endParaRPr lang="en-AU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34287" y="1281444"/>
            <a:ext cx="4393276" cy="383632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AU" sz="4200" dirty="0" smtClean="0"/>
              <a:t>Tape</a:t>
            </a:r>
          </a:p>
          <a:p>
            <a:r>
              <a:rPr lang="en-AU" sz="4200" dirty="0" smtClean="0"/>
              <a:t>Rope</a:t>
            </a:r>
          </a:p>
          <a:p>
            <a:r>
              <a:rPr lang="en-AU" sz="4200" dirty="0" smtClean="0"/>
              <a:t>Scarves</a:t>
            </a:r>
          </a:p>
          <a:p>
            <a:r>
              <a:rPr lang="en-AU" sz="4200" dirty="0" smtClean="0"/>
              <a:t>Streamers</a:t>
            </a:r>
          </a:p>
          <a:p>
            <a:r>
              <a:rPr lang="en-AU" sz="4200" dirty="0" smtClean="0"/>
              <a:t>Chalk </a:t>
            </a:r>
            <a:r>
              <a:rPr lang="en-AU" sz="4200" dirty="0"/>
              <a:t>on </a:t>
            </a:r>
            <a:r>
              <a:rPr lang="en-AU" sz="4200" dirty="0" smtClean="0"/>
              <a:t>carpet</a:t>
            </a:r>
          </a:p>
          <a:p>
            <a:r>
              <a:rPr lang="en-AU" sz="4200" dirty="0" smtClean="0"/>
              <a:t>Paper shapes</a:t>
            </a:r>
          </a:p>
          <a:p>
            <a:r>
              <a:rPr lang="en-AU" sz="4200" dirty="0" smtClean="0"/>
              <a:t>Books</a:t>
            </a:r>
          </a:p>
          <a:p>
            <a:r>
              <a:rPr lang="en-AU" sz="4200" dirty="0" smtClean="0"/>
              <a:t>Pegs</a:t>
            </a:r>
          </a:p>
          <a:p>
            <a:r>
              <a:rPr lang="en-AU" sz="4200" dirty="0" smtClean="0"/>
              <a:t>Paint on </a:t>
            </a:r>
            <a:r>
              <a:rPr lang="en-AU" sz="4200" dirty="0" err="1" smtClean="0"/>
              <a:t>dropsheets</a:t>
            </a:r>
            <a:endParaRPr lang="en-AU" sz="4200" dirty="0" smtClean="0"/>
          </a:p>
          <a:p>
            <a:r>
              <a:rPr lang="en-AU" sz="4200" dirty="0" smtClean="0"/>
              <a:t>Sand</a:t>
            </a:r>
          </a:p>
          <a:p>
            <a:endParaRPr lang="en-AU" sz="4200" dirty="0" smtClean="0"/>
          </a:p>
          <a:p>
            <a:r>
              <a:rPr lang="en-AU" sz="4200" dirty="0"/>
              <a:t>Things to do: </a:t>
            </a:r>
            <a:endParaRPr lang="en-AU" sz="420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AU" sz="4200" dirty="0" smtClean="0"/>
              <a:t>find </a:t>
            </a:r>
            <a:r>
              <a:rPr lang="en-AU" sz="4200" dirty="0"/>
              <a:t>some pictures of labyrinths and choose 3 that you really like. </a:t>
            </a:r>
            <a:endParaRPr lang="en-AU" sz="420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AU" sz="4200" dirty="0" smtClean="0"/>
              <a:t>Give </a:t>
            </a:r>
            <a:r>
              <a:rPr lang="en-AU" sz="4200" dirty="0"/>
              <a:t>reasons for your choices.</a:t>
            </a:r>
          </a:p>
          <a:p>
            <a:endParaRPr lang="en-AU" sz="2000" dirty="0" smtClean="0"/>
          </a:p>
          <a:p>
            <a:r>
              <a:rPr lang="en-AU" sz="2000" dirty="0" smtClean="0"/>
              <a:t> </a:t>
            </a:r>
            <a:endParaRPr lang="en-A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555776" y="6052694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Australian Labyrinth Network Inc. </a:t>
            </a:r>
            <a:endParaRPr lang="en-AU" dirty="0" smtClean="0"/>
          </a:p>
          <a:p>
            <a:pPr algn="ctr"/>
            <a:r>
              <a:rPr lang="en-AU" dirty="0"/>
              <a:t>https://aln.org.au/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30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Finger labyrinths</a:t>
            </a:r>
            <a:endParaRPr lang="en-AU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154906"/>
            <a:ext cx="5111750" cy="4089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74220"/>
          </a:xfrm>
        </p:spPr>
        <p:txBody>
          <a:bodyPr>
            <a:no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sz="2000" dirty="0" smtClean="0"/>
              <a:t>Finger labyrinths  </a:t>
            </a:r>
            <a:r>
              <a:rPr lang="en-AU" sz="2000" dirty="0"/>
              <a:t>can be used indoors or outdoors. </a:t>
            </a:r>
            <a:endParaRPr lang="en-AU" sz="20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sz="2000" dirty="0" smtClean="0"/>
              <a:t>They </a:t>
            </a:r>
            <a:r>
              <a:rPr lang="en-AU" sz="2000" dirty="0"/>
              <a:t>are portable and can be unique creations of your very own. </a:t>
            </a:r>
            <a:endParaRPr lang="en-AU" sz="20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sz="2000" dirty="0" smtClean="0"/>
              <a:t>To </a:t>
            </a:r>
            <a:r>
              <a:rPr lang="en-AU" sz="2000" dirty="0"/>
              <a:t>make one, use pencils, paint, clay, pipe cleaners, buttons, </a:t>
            </a:r>
            <a:r>
              <a:rPr lang="en-AU" sz="2000" dirty="0" smtClean="0"/>
              <a:t>Lego</a:t>
            </a:r>
            <a:r>
              <a:rPr lang="en-AU" sz="2000" dirty="0"/>
              <a:t>, wool, sand tray, glue and glitter, toys, leaves, seed pods, </a:t>
            </a:r>
            <a:r>
              <a:rPr lang="en-AU" sz="2000" dirty="0" smtClean="0"/>
              <a:t>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sz="2000" dirty="0" smtClean="0"/>
              <a:t>The next slide has  information about how to draw the design</a:t>
            </a:r>
            <a:endParaRPr lang="en-A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979712" y="645333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Australian Labyrinth Network Inc</a:t>
            </a:r>
            <a:r>
              <a:rPr lang="en-AU" dirty="0" smtClean="0"/>
              <a:t>.  </a:t>
            </a:r>
            <a:r>
              <a:rPr lang="en-AU" dirty="0"/>
              <a:t>https://aln.org.au/ 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344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This video will help you draw a labyrinth</a:t>
            </a:r>
            <a:endParaRPr lang="en-AU" sz="240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AU" sz="2400" dirty="0" smtClean="0">
                <a:hlinkClick r:id="rId3"/>
              </a:rPr>
              <a:t>Lars </a:t>
            </a:r>
            <a:r>
              <a:rPr lang="en-AU" sz="2400" dirty="0" err="1" smtClean="0">
                <a:hlinkClick r:id="rId3"/>
              </a:rPr>
              <a:t>Howlett</a:t>
            </a:r>
            <a:r>
              <a:rPr lang="en-AU" sz="2400" dirty="0" smtClean="0">
                <a:hlinkClick r:id="rId3"/>
              </a:rPr>
              <a:t> showing Classical Labyrinth Seed Patterns</a:t>
            </a:r>
            <a:endParaRPr lang="en-A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899592" y="6525344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          Australian </a:t>
            </a:r>
            <a:r>
              <a:rPr lang="en-AU" dirty="0"/>
              <a:t>Labyrinth Network Inc. </a:t>
            </a:r>
            <a:r>
              <a:rPr lang="en-AU" dirty="0" smtClean="0"/>
              <a:t>   </a:t>
            </a:r>
            <a:r>
              <a:rPr lang="en-AU" dirty="0" smtClean="0"/>
              <a:t>https</a:t>
            </a:r>
            <a:r>
              <a:rPr lang="en-AU" dirty="0"/>
              <a:t>://aln.org.au/</a:t>
            </a:r>
            <a:endParaRPr lang="en-AU" dirty="0"/>
          </a:p>
          <a:p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230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549</Words>
  <Application>Microsoft Office PowerPoint</Application>
  <PresentationFormat>On-screen Show (4:3)</PresentationFormat>
  <Paragraphs>91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 Short Introduction to Labyrinths</vt:lpstr>
      <vt:lpstr>What is a Labyrinth?</vt:lpstr>
      <vt:lpstr>What a Labyrinth is not</vt:lpstr>
      <vt:lpstr>Labyrinths can be found all over the world.</vt:lpstr>
      <vt:lpstr>Indoors or outdoors, you too can create a labyrinth</vt:lpstr>
      <vt:lpstr>For outdoors, use…</vt:lpstr>
      <vt:lpstr>For indoors, use</vt:lpstr>
      <vt:lpstr>Finger labyrinths</vt:lpstr>
      <vt:lpstr>This video will help you draw a labyrinth</vt:lpstr>
      <vt:lpstr>Using a labyrinth - you cannot lose your way in a labyrinth</vt:lpstr>
      <vt:lpstr>Now it’s over to you…</vt:lpstr>
      <vt:lpstr>Labyrinths in Educational Settings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Short Introduction to Labyrinths</dc:title>
  <dc:creator>Louise</dc:creator>
  <cp:lastModifiedBy>Louise</cp:lastModifiedBy>
  <cp:revision>62</cp:revision>
  <dcterms:created xsi:type="dcterms:W3CDTF">2020-09-28T07:08:20Z</dcterms:created>
  <dcterms:modified xsi:type="dcterms:W3CDTF">2020-12-04T00:39:13Z</dcterms:modified>
</cp:coreProperties>
</file>